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mp4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5"/>
  </p:normalViewPr>
  <p:slideViewPr>
    <p:cSldViewPr snapToGrid="0" snapToObjects="1">
      <p:cViewPr varScale="1">
        <p:scale>
          <a:sx n="90" d="100"/>
          <a:sy n="90" d="100"/>
        </p:scale>
        <p:origin x="232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10/9/19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png"/><Relationship Id="rId3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hyperlink" Target="https://entrenandoporahi.wordpress.com/" TargetMode="External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4" Type="http://schemas.openxmlformats.org/officeDocument/2006/relationships/image" Target="../media/image1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‘</a:t>
            </a:r>
            <a:r>
              <a:rPr lang="es-ES_tradnl" dirty="0" err="1" smtClean="0"/>
              <a:t>Why</a:t>
            </a:r>
            <a:r>
              <a:rPr lang="es-ES_tradnl" dirty="0" smtClean="0"/>
              <a:t> </a:t>
            </a:r>
            <a:r>
              <a:rPr lang="es-ES_tradnl" dirty="0"/>
              <a:t>so </a:t>
            </a:r>
            <a:r>
              <a:rPr lang="es-ES_tradnl" dirty="0" err="1"/>
              <a:t>many</a:t>
            </a:r>
            <a:r>
              <a:rPr lang="es-ES_tradnl" dirty="0"/>
              <a:t> </a:t>
            </a:r>
            <a:r>
              <a:rPr lang="es-ES_tradnl" dirty="0" err="1"/>
              <a:t>Italian</a:t>
            </a:r>
            <a:r>
              <a:rPr lang="es-ES_tradnl" dirty="0"/>
              <a:t> and </a:t>
            </a:r>
            <a:r>
              <a:rPr lang="es-ES_tradnl" dirty="0" err="1"/>
              <a:t>Spanish</a:t>
            </a:r>
            <a:r>
              <a:rPr lang="es-ES_tradnl" dirty="0"/>
              <a:t> </a:t>
            </a:r>
            <a:r>
              <a:rPr lang="es-ES_tradnl" dirty="0" err="1"/>
              <a:t>students</a:t>
            </a:r>
            <a:r>
              <a:rPr lang="es-ES_tradnl" dirty="0"/>
              <a:t> come to </a:t>
            </a:r>
            <a:r>
              <a:rPr lang="es-ES_tradnl" dirty="0" err="1" smtClean="0"/>
              <a:t>Poland</a:t>
            </a:r>
            <a:r>
              <a:rPr lang="es-ES_tradnl" dirty="0" smtClean="0"/>
              <a:t>?’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Javier Montero Acosta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9426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Who</a:t>
            </a:r>
            <a:r>
              <a:rPr lang="es-ES_tradnl" dirty="0" smtClean="0"/>
              <a:t> am I?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Something</a:t>
            </a:r>
            <a:r>
              <a:rPr lang="es-ES_tradnl" dirty="0" smtClean="0"/>
              <a:t> </a:t>
            </a:r>
            <a:r>
              <a:rPr lang="es-ES_tradnl" dirty="0" err="1" smtClean="0"/>
              <a:t>about</a:t>
            </a:r>
            <a:r>
              <a:rPr lang="es-ES_tradnl" dirty="0" smtClean="0"/>
              <a:t> me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7405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 smtClean="0"/>
              <a:t>@</a:t>
            </a:r>
            <a:r>
              <a:rPr lang="es-ES_tradnl" sz="4000" dirty="0" err="1" smtClean="0"/>
              <a:t>javimonteroblog</a:t>
            </a:r>
            <a:endParaRPr lang="es-ES_tradnl" sz="4000" dirty="0"/>
          </a:p>
        </p:txBody>
      </p:sp>
      <p:pic>
        <p:nvPicPr>
          <p:cNvPr id="5" name="Marcador de imagen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" r="5549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ES_tradnl" sz="3200" dirty="0" smtClean="0"/>
              <a:t>Blog: </a:t>
            </a:r>
            <a:r>
              <a:rPr lang="es-ES_tradnl" sz="3200" dirty="0" err="1" smtClean="0"/>
              <a:t>javimontero.blog</a:t>
            </a:r>
            <a:endParaRPr lang="es-ES_tradnl" sz="3200" dirty="0"/>
          </a:p>
        </p:txBody>
      </p:sp>
    </p:spTree>
    <p:extLst>
      <p:ext uri="{BB962C8B-B14F-4D97-AF65-F5344CB8AC3E}">
        <p14:creationId xmlns:p14="http://schemas.microsoft.com/office/powerpoint/2010/main" val="156267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 am </a:t>
            </a:r>
            <a:r>
              <a:rPr lang="es-ES_tradnl" dirty="0" err="1" smtClean="0"/>
              <a:t>from</a:t>
            </a:r>
            <a:r>
              <a:rPr lang="mr-IN" dirty="0" smtClean="0"/>
              <a:t>…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Córdoba</a:t>
            </a:r>
            <a:endParaRPr lang="es-ES_tradnl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_tradnl" dirty="0" smtClean="0"/>
              <a:t>Mezquita Catedral</a:t>
            </a:r>
            <a:endParaRPr lang="es-ES_tradnl" dirty="0"/>
          </a:p>
        </p:txBody>
      </p:sp>
      <p:pic>
        <p:nvPicPr>
          <p:cNvPr id="11" name="Marcador de contenido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62" y="2863056"/>
            <a:ext cx="4657725" cy="2886075"/>
          </a:xfrm>
        </p:spPr>
      </p:pic>
      <p:pic>
        <p:nvPicPr>
          <p:cNvPr id="13" name="Marcador de contenido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81" y="2863056"/>
            <a:ext cx="3314081" cy="2886831"/>
          </a:xfrm>
        </p:spPr>
      </p:pic>
    </p:spTree>
    <p:extLst>
      <p:ext uri="{BB962C8B-B14F-4D97-AF65-F5344CB8AC3E}">
        <p14:creationId xmlns:p14="http://schemas.microsoft.com/office/powerpoint/2010/main" val="13449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6000" dirty="0" smtClean="0"/>
              <a:t>I </a:t>
            </a:r>
            <a:r>
              <a:rPr lang="es-ES_tradnl" sz="6000" dirty="0" err="1" smtClean="0"/>
              <a:t>study</a:t>
            </a:r>
            <a:r>
              <a:rPr lang="mr-IN" sz="6000" dirty="0" smtClean="0"/>
              <a:t>…</a:t>
            </a:r>
            <a:endParaRPr lang="es-ES_tradnl" sz="60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950" y="1058069"/>
            <a:ext cx="5588000" cy="4191000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73149" y="1353413"/>
            <a:ext cx="3547533" cy="3600311"/>
          </a:xfrm>
        </p:spPr>
        <p:txBody>
          <a:bodyPr/>
          <a:lstStyle/>
          <a:p>
            <a:r>
              <a:rPr lang="es-ES_tradnl" sz="3200" dirty="0" err="1" smtClean="0"/>
              <a:t>Degree</a:t>
            </a:r>
            <a:r>
              <a:rPr lang="es-ES_tradnl" sz="3200" dirty="0" smtClean="0"/>
              <a:t> in </a:t>
            </a:r>
            <a:r>
              <a:rPr lang="es-ES_tradnl" sz="3200" dirty="0" err="1" smtClean="0"/>
              <a:t>Primary</a:t>
            </a:r>
            <a:r>
              <a:rPr lang="es-ES_tradnl" sz="3200" dirty="0" smtClean="0"/>
              <a:t> </a:t>
            </a:r>
            <a:r>
              <a:rPr lang="es-ES_tradnl" sz="3200" dirty="0" err="1" smtClean="0"/>
              <a:t>Education</a:t>
            </a:r>
            <a:endParaRPr lang="es-ES_tradnl" sz="3200" dirty="0"/>
          </a:p>
          <a:p>
            <a:endParaRPr lang="es-ES_tradnl" dirty="0" smtClean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257" y="4080531"/>
            <a:ext cx="1184573" cy="116853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49" y="4080531"/>
            <a:ext cx="1861005" cy="116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1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Why</a:t>
            </a:r>
            <a:r>
              <a:rPr lang="es-ES_tradnl" dirty="0" smtClean="0"/>
              <a:t> am I </a:t>
            </a:r>
            <a:r>
              <a:rPr lang="es-ES_tradnl" dirty="0" err="1" smtClean="0"/>
              <a:t>here</a:t>
            </a:r>
            <a:r>
              <a:rPr lang="es-ES_tradnl" dirty="0" smtClean="0"/>
              <a:t>?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49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6000" dirty="0" smtClean="0"/>
              <a:t>I </a:t>
            </a:r>
            <a:r>
              <a:rPr lang="es-ES_tradnl" sz="6000" dirty="0" err="1" smtClean="0"/>
              <a:t>work</a:t>
            </a:r>
            <a:r>
              <a:rPr lang="es-ES_tradnl" sz="6000" dirty="0" smtClean="0"/>
              <a:t> as a</a:t>
            </a:r>
            <a:r>
              <a:rPr lang="mr-IN" sz="6000" dirty="0" smtClean="0"/>
              <a:t>…</a:t>
            </a:r>
            <a:endParaRPr lang="es-ES_tradnl" sz="60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ES_tradnl" sz="4400" dirty="0" err="1" smtClean="0"/>
              <a:t>Football</a:t>
            </a:r>
            <a:r>
              <a:rPr lang="es-ES_tradnl" sz="4400" dirty="0" smtClean="0"/>
              <a:t> coach!</a:t>
            </a:r>
            <a:endParaRPr lang="es-ES_tradnl" sz="4400" dirty="0"/>
          </a:p>
        </p:txBody>
      </p:sp>
      <p:pic>
        <p:nvPicPr>
          <p:cNvPr id="7" name="Marcador de imagen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3" r="20353"/>
          <a:stretch>
            <a:fillRect/>
          </a:stretch>
        </p:blipFill>
        <p:spPr/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28" y="4364307"/>
            <a:ext cx="4852988" cy="86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400" dirty="0" err="1" smtClean="0"/>
              <a:t>Polish</a:t>
            </a:r>
            <a:r>
              <a:rPr lang="es-ES_tradnl" sz="4400" dirty="0" smtClean="0"/>
              <a:t> Soccer </a:t>
            </a:r>
            <a:r>
              <a:rPr lang="es-ES_tradnl" sz="4400" dirty="0" err="1" smtClean="0"/>
              <a:t>Skills</a:t>
            </a:r>
            <a:endParaRPr lang="es-ES_tradnl" sz="44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163" y="1062588"/>
            <a:ext cx="6251575" cy="4181961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73151" y="768269"/>
            <a:ext cx="3547533" cy="3600311"/>
          </a:xfrm>
        </p:spPr>
        <p:txBody>
          <a:bodyPr>
            <a:normAutofit/>
          </a:bodyPr>
          <a:lstStyle/>
          <a:p>
            <a:r>
              <a:rPr lang="es-ES_tradnl" sz="4000" dirty="0" err="1" smtClean="0"/>
              <a:t>Jarocin</a:t>
            </a:r>
            <a:r>
              <a:rPr lang="es-ES_tradnl" sz="4000" dirty="0" smtClean="0"/>
              <a:t> 2016</a:t>
            </a:r>
            <a:endParaRPr lang="es-ES_tradnl" sz="4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1" y="3055654"/>
            <a:ext cx="2987198" cy="218889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073151" y="5369734"/>
            <a:ext cx="10034587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s-ES_tradnl" sz="3600" dirty="0">
                <a:hlinkClick r:id="rId4"/>
              </a:rPr>
              <a:t>https://entrenandoporahi.wordpress.com/</a:t>
            </a:r>
            <a:endParaRPr lang="es-ES_tradnl" sz="3600" dirty="0"/>
          </a:p>
        </p:txBody>
      </p:sp>
    </p:spTree>
    <p:extLst>
      <p:ext uri="{BB962C8B-B14F-4D97-AF65-F5344CB8AC3E}">
        <p14:creationId xmlns:p14="http://schemas.microsoft.com/office/powerpoint/2010/main" val="177444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Great </a:t>
            </a:r>
            <a:r>
              <a:rPr lang="es-ES_tradnl" dirty="0" err="1" smtClean="0"/>
              <a:t>moments</a:t>
            </a:r>
            <a:r>
              <a:rPr lang="es-ES_tradnl" dirty="0" smtClean="0"/>
              <a:t>!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Poznan</a:t>
            </a:r>
            <a:endParaRPr lang="es-ES_tradnl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09" y="2751138"/>
            <a:ext cx="3115095" cy="3109912"/>
          </a:xfrm>
        </p:spPr>
      </p:pic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_tradnl" dirty="0" err="1"/>
              <a:t>W</a:t>
            </a:r>
            <a:r>
              <a:rPr lang="es-ES_tradnl" dirty="0" err="1" smtClean="0"/>
              <a:t>edding</a:t>
            </a:r>
            <a:r>
              <a:rPr lang="es-ES_tradnl" dirty="0" smtClean="0"/>
              <a:t> in </a:t>
            </a:r>
            <a:r>
              <a:rPr lang="es-ES_tradnl" dirty="0" err="1" smtClean="0"/>
              <a:t>Kepno</a:t>
            </a:r>
            <a:endParaRPr lang="es-ES_tradnl" dirty="0"/>
          </a:p>
        </p:txBody>
      </p:sp>
      <p:pic>
        <p:nvPicPr>
          <p:cNvPr id="11" name="Marcador de contenido 10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77" y="2751138"/>
            <a:ext cx="3115095" cy="3109912"/>
          </a:xfrm>
        </p:spPr>
      </p:pic>
    </p:spTree>
    <p:extLst>
      <p:ext uri="{BB962C8B-B14F-4D97-AF65-F5344CB8AC3E}">
        <p14:creationId xmlns:p14="http://schemas.microsoft.com/office/powerpoint/2010/main" val="58347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6028" y="5430400"/>
            <a:ext cx="10561418" cy="566738"/>
          </a:xfrm>
        </p:spPr>
        <p:txBody>
          <a:bodyPr>
            <a:noAutofit/>
          </a:bodyPr>
          <a:lstStyle/>
          <a:p>
            <a:r>
              <a:rPr lang="es-ES_tradnl" sz="7200" dirty="0" smtClean="0"/>
              <a:t>I </a:t>
            </a:r>
            <a:r>
              <a:rPr lang="es-ES_tradnl" sz="7200" dirty="0" err="1" smtClean="0"/>
              <a:t>had</a:t>
            </a:r>
            <a:r>
              <a:rPr lang="es-ES_tradnl" sz="7200" dirty="0" smtClean="0"/>
              <a:t> to come back!</a:t>
            </a:r>
            <a:endParaRPr lang="es-ES_tradnl" sz="7200" dirty="0"/>
          </a:p>
        </p:txBody>
      </p:sp>
      <p:pic>
        <p:nvPicPr>
          <p:cNvPr id="5" name="Untitl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69153" y="613849"/>
            <a:ext cx="7443112" cy="418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5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0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Citable</Template>
  <TotalTime>141</TotalTime>
  <Words>76</Words>
  <Application>Microsoft Macintosh PowerPoint</Application>
  <PresentationFormat>Panorámica</PresentationFormat>
  <Paragraphs>21</Paragraphs>
  <Slides>11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Century Gothic</vt:lpstr>
      <vt:lpstr>Mangal</vt:lpstr>
      <vt:lpstr>Wingdings 2</vt:lpstr>
      <vt:lpstr>Citable</vt:lpstr>
      <vt:lpstr>‘Why so many Italian and Spanish students come to Poland?’</vt:lpstr>
      <vt:lpstr>Who am I?</vt:lpstr>
      <vt:lpstr>@javimonteroblog</vt:lpstr>
      <vt:lpstr>I am from…</vt:lpstr>
      <vt:lpstr>I study…</vt:lpstr>
      <vt:lpstr>Why am I here?</vt:lpstr>
      <vt:lpstr>I work as a…</vt:lpstr>
      <vt:lpstr>Polish Soccer Skills</vt:lpstr>
      <vt:lpstr>Great moments!</vt:lpstr>
      <vt:lpstr>I had to come back!</vt:lpstr>
      <vt:lpstr>Presentación de PowerPoint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‘Why so many Italian and Spanish students come to Poland?’</dc:title>
  <dc:creator>Usuario de Microsoft Office</dc:creator>
  <cp:lastModifiedBy>Usuario de Microsoft Office</cp:lastModifiedBy>
  <cp:revision>9</cp:revision>
  <dcterms:created xsi:type="dcterms:W3CDTF">2019-10-09T18:33:46Z</dcterms:created>
  <dcterms:modified xsi:type="dcterms:W3CDTF">2019-10-09T20:55:37Z</dcterms:modified>
</cp:coreProperties>
</file>